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5" autoAdjust="0"/>
  </p:normalViewPr>
  <p:slideViewPr>
    <p:cSldViewPr snapToGrid="0" snapToObjects="1">
      <p:cViewPr varScale="1">
        <p:scale>
          <a:sx n="130" d="100"/>
          <a:sy n="130" d="100"/>
        </p:scale>
        <p:origin x="-4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E1A8-3C0F-BC4C-B44F-EFDB1FEADDE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2AFE1-CB22-F940-980C-48D10E4E7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211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E1A8-3C0F-BC4C-B44F-EFDB1FEADDE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2AFE1-CB22-F940-980C-48D10E4E7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63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E1A8-3C0F-BC4C-B44F-EFDB1FEADDE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2AFE1-CB22-F940-980C-48D10E4E7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599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E1A8-3C0F-BC4C-B44F-EFDB1FEADDE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2AFE1-CB22-F940-980C-48D10E4E7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09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E1A8-3C0F-BC4C-B44F-EFDB1FEADDE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2AFE1-CB22-F940-980C-48D10E4E7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32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E1A8-3C0F-BC4C-B44F-EFDB1FEADDE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2AFE1-CB22-F940-980C-48D10E4E7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246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E1A8-3C0F-BC4C-B44F-EFDB1FEADDE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2AFE1-CB22-F940-980C-48D10E4E7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81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E1A8-3C0F-BC4C-B44F-EFDB1FEADDE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2AFE1-CB22-F940-980C-48D10E4E7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16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E1A8-3C0F-BC4C-B44F-EFDB1FEADDE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2AFE1-CB22-F940-980C-48D10E4E7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630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E1A8-3C0F-BC4C-B44F-EFDB1FEADDE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2AFE1-CB22-F940-980C-48D10E4E7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34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E1A8-3C0F-BC4C-B44F-EFDB1FEADDE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2AFE1-CB22-F940-980C-48D10E4E7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72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4FF1E1A8-3C0F-BC4C-B44F-EFDB1FEADDED}" type="datetimeFigureOut">
              <a:rPr lang="en-US" smtClean="0"/>
              <a:pPr/>
              <a:t>3/27/14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5D62AFE1-CB22-F940-980C-48D10E4E79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026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://GoLeanSixSigma.com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Sheet8.xlsx"/><Relationship Id="rId4" Type="http://schemas.openxmlformats.org/officeDocument/2006/relationships/image" Target="../media/image11.e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Sheet1.xlsx"/><Relationship Id="rId4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Sheet2.xlsx"/><Relationship Id="rId4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Sheet3.xlsx"/><Relationship Id="rId4" Type="http://schemas.openxmlformats.org/officeDocument/2006/relationships/image" Target="../media/image5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Sheet4.xlsx"/><Relationship Id="rId4" Type="http://schemas.openxmlformats.org/officeDocument/2006/relationships/image" Target="../media/image6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Sheet5.xlsx"/><Relationship Id="rId4" Type="http://schemas.openxmlformats.org/officeDocument/2006/relationships/image" Target="../media/image7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Sheet6.xlsx"/><Relationship Id="rId4" Type="http://schemas.openxmlformats.org/officeDocument/2006/relationships/image" Target="../media/image8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Sheet7.xlsx"/><Relationship Id="rId4" Type="http://schemas.openxmlformats.org/officeDocument/2006/relationships/image" Target="../media/image9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1.xls"/><Relationship Id="rId4" Type="http://schemas.openxmlformats.org/officeDocument/2006/relationships/image" Target="../media/image10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09097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Lean</a:t>
            </a:r>
            <a:r>
              <a:rPr lang="en-US" baseline="0" dirty="0" smtClean="0"/>
              <a:t> Six Sigma </a:t>
            </a:r>
            <a:br>
              <a:rPr lang="en-US" baseline="0" dirty="0" smtClean="0"/>
            </a:br>
            <a:r>
              <a:rPr lang="en-US" baseline="0" dirty="0" smtClean="0"/>
              <a:t>Yellow Belt Templates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824753" y="1284530"/>
            <a:ext cx="5494494" cy="1492725"/>
            <a:chOff x="1723260" y="2174909"/>
            <a:chExt cx="5494494" cy="1492725"/>
          </a:xfrm>
        </p:grpSpPr>
        <p:pic>
          <p:nvPicPr>
            <p:cNvPr id="4" name="Picture 3" descr="logo_glss_512x512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3260" y="2174909"/>
              <a:ext cx="1492725" cy="1492725"/>
            </a:xfrm>
            <a:prstGeom prst="rect">
              <a:avLst/>
            </a:prstGeom>
          </p:spPr>
        </p:pic>
        <p:pic>
          <p:nvPicPr>
            <p:cNvPr id="5" name="Picture 4" descr="GoLeanSixSigma.com Logo 2013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1797" y="2733315"/>
              <a:ext cx="3695957" cy="476283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>
            <a:off x="1190994" y="5312799"/>
            <a:ext cx="6762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Visit </a:t>
            </a:r>
            <a:r>
              <a:rPr lang="en-US" dirty="0" err="1" smtClean="0">
                <a:latin typeface="Arial"/>
                <a:cs typeface="Arial"/>
                <a:hlinkClick r:id="rId4"/>
              </a:rPr>
              <a:t>GoLeanSixSigma.com</a:t>
            </a:r>
            <a:r>
              <a:rPr lang="en-US" dirty="0" smtClean="0">
                <a:latin typeface="Arial"/>
                <a:cs typeface="Arial"/>
              </a:rPr>
              <a:t> for more Lean Six Sigma Resources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3351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Monitoring Plan Template</a:t>
            </a:r>
            <a:endParaRPr lang="en-US" sz="2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2772327"/>
              </p:ext>
            </p:extLst>
          </p:nvPr>
        </p:nvGraphicFramePr>
        <p:xfrm>
          <a:off x="843573" y="1339375"/>
          <a:ext cx="7460273" cy="5203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Worksheet" r:id="rId3" imgW="8648700" imgH="6032500" progId="Excel.Sheet.12">
                  <p:embed/>
                </p:oleObj>
              </mc:Choice>
              <mc:Fallback>
                <p:oleObj name="Worksheet" r:id="rId3" imgW="8648700" imgH="60325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43573" y="1339375"/>
                        <a:ext cx="7460273" cy="52035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369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Project Charter Template</a:t>
            </a:r>
            <a:endParaRPr lang="en-US" sz="2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6427147"/>
              </p:ext>
            </p:extLst>
          </p:nvPr>
        </p:nvGraphicFramePr>
        <p:xfrm>
          <a:off x="929054" y="1417638"/>
          <a:ext cx="7286869" cy="5130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Worksheet" r:id="rId3" imgW="8712200" imgH="6134100" progId="Excel.Sheet.12">
                  <p:embed/>
                </p:oleObj>
              </mc:Choice>
              <mc:Fallback>
                <p:oleObj name="Worksheet" r:id="rId3" imgW="8712200" imgH="61341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9054" y="1417638"/>
                        <a:ext cx="7286869" cy="51305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4810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Voice Of</a:t>
            </a:r>
            <a:r>
              <a:rPr lang="en-US" sz="2800" baseline="0" dirty="0" smtClean="0"/>
              <a:t> the Customer Translation Matrix Template</a:t>
            </a:r>
            <a:endParaRPr lang="en-US" sz="2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2939433"/>
              </p:ext>
            </p:extLst>
          </p:nvPr>
        </p:nvGraphicFramePr>
        <p:xfrm>
          <a:off x="906096" y="1393292"/>
          <a:ext cx="7329365" cy="50075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Worksheet" r:id="rId3" imgW="8699500" imgH="5943600" progId="Excel.Sheet.12">
                  <p:embed/>
                </p:oleObj>
              </mc:Choice>
              <mc:Fallback>
                <p:oleObj name="Worksheet" r:id="rId3" imgW="8699500" imgH="59436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6096" y="1393292"/>
                        <a:ext cx="7329365" cy="50075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4984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8636476"/>
              </p:ext>
            </p:extLst>
          </p:nvPr>
        </p:nvGraphicFramePr>
        <p:xfrm>
          <a:off x="938541" y="1357264"/>
          <a:ext cx="7266919" cy="50943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Worksheet" r:id="rId3" imgW="8623300" imgH="6045200" progId="Excel.Sheet.12">
                  <p:embed/>
                </p:oleObj>
              </mc:Choice>
              <mc:Fallback>
                <p:oleObj name="Worksheet" r:id="rId3" imgW="8623300" imgH="60452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8541" y="1357264"/>
                        <a:ext cx="7266919" cy="50943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SIPOC</a:t>
            </a:r>
            <a:r>
              <a:rPr lang="en-US" sz="2800" baseline="0" dirty="0" smtClean="0"/>
              <a:t> Template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26384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Operational Definitions Template</a:t>
            </a:r>
            <a:endParaRPr lang="en-US" sz="2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1461389"/>
              </p:ext>
            </p:extLst>
          </p:nvPr>
        </p:nvGraphicFramePr>
        <p:xfrm>
          <a:off x="880208" y="1280868"/>
          <a:ext cx="7384562" cy="52667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Worksheet" r:id="rId3" imgW="8458200" imgH="6032500" progId="Excel.Sheet.12">
                  <p:embed/>
                </p:oleObj>
              </mc:Choice>
              <mc:Fallback>
                <p:oleObj name="Worksheet" r:id="rId3" imgW="8458200" imgH="60325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0208" y="1280868"/>
                        <a:ext cx="7384562" cy="52667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5919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Data Collection Planning Template</a:t>
            </a:r>
            <a:endParaRPr lang="en-US" sz="2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7808546"/>
              </p:ext>
            </p:extLst>
          </p:nvPr>
        </p:nvGraphicFramePr>
        <p:xfrm>
          <a:off x="925635" y="1417638"/>
          <a:ext cx="7300058" cy="5147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Worksheet" r:id="rId3" imgW="8699500" imgH="6134100" progId="Excel.Sheet.12">
                  <p:embed/>
                </p:oleObj>
              </mc:Choice>
              <mc:Fallback>
                <p:oleObj name="Worksheet" r:id="rId3" imgW="8699500" imgH="61341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5635" y="1417638"/>
                        <a:ext cx="7300058" cy="51473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5364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0421123"/>
              </p:ext>
            </p:extLst>
          </p:nvPr>
        </p:nvGraphicFramePr>
        <p:xfrm>
          <a:off x="1027441" y="1304474"/>
          <a:ext cx="7089119" cy="509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Worksheet" r:id="rId3" imgW="8267700" imgH="5943600" progId="Excel.Sheet.12">
                  <p:embed/>
                </p:oleObj>
              </mc:Choice>
              <mc:Fallback>
                <p:oleObj name="Worksheet" r:id="rId3" imgW="8267700" imgH="59436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27441" y="1304474"/>
                        <a:ext cx="7089119" cy="5096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le 9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Fishbone Diagram Template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63037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Root Cause</a:t>
            </a:r>
            <a:r>
              <a:rPr lang="en-US" sz="2800" baseline="0" dirty="0" smtClean="0"/>
              <a:t> Hypothesis Template</a:t>
            </a:r>
            <a:endParaRPr lang="en-US" sz="2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5974864"/>
              </p:ext>
            </p:extLst>
          </p:nvPr>
        </p:nvGraphicFramePr>
        <p:xfrm>
          <a:off x="952012" y="1359024"/>
          <a:ext cx="7244373" cy="51590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Worksheet" r:id="rId3" imgW="8470900" imgH="6032500" progId="Excel.Sheet.12">
                  <p:embed/>
                </p:oleObj>
              </mc:Choice>
              <mc:Fallback>
                <p:oleObj name="Worksheet" r:id="rId3" imgW="8470900" imgH="60325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52012" y="1359024"/>
                        <a:ext cx="7244373" cy="51590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4578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5084849"/>
              </p:ext>
            </p:extLst>
          </p:nvPr>
        </p:nvGraphicFramePr>
        <p:xfrm>
          <a:off x="924269" y="1328862"/>
          <a:ext cx="7295462" cy="5071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Worksheet" r:id="rId3" imgW="8750300" imgH="6083300" progId="Excel.Sheet.8">
                  <p:embed/>
                </p:oleObj>
              </mc:Choice>
              <mc:Fallback>
                <p:oleObj name="Worksheet" r:id="rId3" imgW="8750300" imgH="608330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4269" y="1328862"/>
                        <a:ext cx="7295462" cy="50718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Process Control Plan Template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43188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44</Words>
  <Application>Microsoft Macintosh PowerPoint</Application>
  <PresentationFormat>On-screen Show (4:3)</PresentationFormat>
  <Paragraphs>11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Office Theme</vt:lpstr>
      <vt:lpstr>Worksheet</vt:lpstr>
      <vt:lpstr>Microsoft Excel Sheet</vt:lpstr>
      <vt:lpstr>Lean Six Sigma  Yellow Belt Templates</vt:lpstr>
      <vt:lpstr>Project Charter Template</vt:lpstr>
      <vt:lpstr>Voice Of the Customer Translation Matrix Template</vt:lpstr>
      <vt:lpstr>SIPOC Template</vt:lpstr>
      <vt:lpstr>Operational Definitions Template</vt:lpstr>
      <vt:lpstr>Data Collection Planning Template</vt:lpstr>
      <vt:lpstr>Fishbone Diagram Template</vt:lpstr>
      <vt:lpstr>Root Cause Hypothesis Template</vt:lpstr>
      <vt:lpstr>Process Control Plan Template</vt:lpstr>
      <vt:lpstr>Monitoring Plan Template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T</dc:creator>
  <cp:lastModifiedBy>Karlo Tanjuakio</cp:lastModifiedBy>
  <cp:revision>7</cp:revision>
  <dcterms:created xsi:type="dcterms:W3CDTF">2013-10-11T19:06:50Z</dcterms:created>
  <dcterms:modified xsi:type="dcterms:W3CDTF">2014-03-28T06:45:03Z</dcterms:modified>
</cp:coreProperties>
</file>